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89" r:id="rId4"/>
    <p:sldId id="290" r:id="rId5"/>
    <p:sldId id="291" r:id="rId6"/>
    <p:sldId id="258" r:id="rId7"/>
    <p:sldId id="263" r:id="rId8"/>
    <p:sldId id="264" r:id="rId9"/>
    <p:sldId id="276" r:id="rId10"/>
    <p:sldId id="267" r:id="rId11"/>
    <p:sldId id="271" r:id="rId12"/>
    <p:sldId id="272" r:id="rId13"/>
    <p:sldId id="273" r:id="rId14"/>
    <p:sldId id="270" r:id="rId15"/>
    <p:sldId id="274" r:id="rId16"/>
    <p:sldId id="285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8" r:id="rId25"/>
    <p:sldId id="286" r:id="rId26"/>
    <p:sldId id="287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7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283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8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7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8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305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2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53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627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527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C1E6-36BF-4880-8EC3-1FC0D058F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13800" dirty="0" err="1"/>
              <a:t>sTA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Samenkomst</a:t>
            </a:r>
            <a:br>
              <a:rPr lang="nl-BE" dirty="0"/>
            </a:br>
            <a:r>
              <a:rPr lang="nl-BE" dirty="0"/>
              <a:t>Team Aanbidding</a:t>
            </a:r>
            <a:br>
              <a:rPr lang="nl-BE" dirty="0"/>
            </a:br>
            <a:r>
              <a:rPr lang="nl-BE" dirty="0">
                <a:solidFill>
                  <a:schemeClr val="tx2"/>
                </a:solidFill>
              </a:rPr>
              <a:t>Levende Hoop 21 okt 2017</a:t>
            </a:r>
          </a:p>
        </p:txBody>
      </p:sp>
    </p:spTree>
    <p:extLst>
      <p:ext uri="{BB962C8B-B14F-4D97-AF65-F5344CB8AC3E}">
        <p14:creationId xmlns:p14="http://schemas.microsoft.com/office/powerpoint/2010/main" val="402681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7F87D-3EE4-47A4-9344-40A09C28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898422"/>
          </a:xfrm>
        </p:spPr>
        <p:txBody>
          <a:bodyPr/>
          <a:lstStyle/>
          <a:p>
            <a:r>
              <a:rPr lang="nl-BE" dirty="0"/>
              <a:t>Muziek in de kerk?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19B58-682E-4E53-ADBA-ED37DAA6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912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dirty="0">
                <a:latin typeface="Franklin Gothic Medium Cond" panose="020B0606030402020204" pitchFamily="34" charset="0"/>
              </a:rPr>
              <a:t>Psalm 22</a:t>
            </a:r>
          </a:p>
          <a:p>
            <a:pPr marL="0" indent="0">
              <a:buNone/>
            </a:pPr>
            <a:r>
              <a:rPr lang="nl-BE" sz="4000" dirty="0">
                <a:latin typeface="Franklin Gothic Medium Cond" panose="020B0606030402020204" pitchFamily="34" charset="0"/>
              </a:rPr>
              <a:t>U bent de ​Heilige, die op Israëls lofzangen troont.</a:t>
            </a:r>
            <a:endParaRPr lang="nl-BE" sz="4000" b="1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12978F-EF0F-41A4-B669-F7280DBBF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3584222"/>
            <a:ext cx="2891790" cy="2283178"/>
          </a:xfrm>
        </p:spPr>
        <p:txBody>
          <a:bodyPr/>
          <a:lstStyle/>
          <a:p>
            <a:r>
              <a:rPr lang="nl-BE" dirty="0"/>
              <a:t>Verzonnen?</a:t>
            </a:r>
            <a:br>
              <a:rPr lang="nl-BE" dirty="0"/>
            </a:br>
            <a:r>
              <a:rPr lang="nl-BE" dirty="0"/>
              <a:t>Verplicht?</a:t>
            </a:r>
          </a:p>
          <a:p>
            <a:r>
              <a:rPr lang="nl-BE" dirty="0"/>
              <a:t>Of verlangen?</a:t>
            </a:r>
          </a:p>
        </p:txBody>
      </p:sp>
    </p:spTree>
    <p:extLst>
      <p:ext uri="{BB962C8B-B14F-4D97-AF65-F5344CB8AC3E}">
        <p14:creationId xmlns:p14="http://schemas.microsoft.com/office/powerpoint/2010/main" val="34263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7F87D-3EE4-47A4-9344-40A09C28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898422"/>
          </a:xfrm>
        </p:spPr>
        <p:txBody>
          <a:bodyPr/>
          <a:lstStyle/>
          <a:p>
            <a:r>
              <a:rPr lang="nl-BE" dirty="0"/>
              <a:t>Muziek in de kerk?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19B58-682E-4E53-ADBA-ED37DAA6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912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dirty="0">
                <a:latin typeface="Franklin Gothic Medium Cond" panose="020B0606030402020204" pitchFamily="34" charset="0"/>
              </a:rPr>
              <a:t>1 Kronieken 23</a:t>
            </a:r>
          </a:p>
          <a:p>
            <a:pPr marL="0" indent="0">
              <a:buNone/>
            </a:pPr>
            <a:r>
              <a:rPr lang="nl-BE" sz="2000" dirty="0">
                <a:latin typeface="Franklin Gothic Medium Cond" panose="020B0606030402020204" pitchFamily="34" charset="0"/>
              </a:rPr>
              <a:t>Toen ​David​ oud was geworden en zijn levenseinde naderde, riep hij zijn zoon ​Salomo​ tot ​koning​ van Israël uit. Nadat hij de ​leiders​ van Israël en de ​priesters​ en ​Levieten​ bijeen had geroepen, werden alle mannelijke ​Levieten​ van dertig jaar en ouder hoofdelijk geteld: het waren er achtendertigduizend. Vierentwintigduizend van hen kregen de verantwoordelijkheid voor de eredienst in de tempel van de HEER; zesduizend werden aangesteld als griffiers en rechters, vierduizend als ​poortwachters​ </a:t>
            </a:r>
            <a:r>
              <a:rPr lang="nl-BE" sz="2000" b="1" dirty="0">
                <a:latin typeface="Franklin Gothic Medium Cond" panose="020B0606030402020204" pitchFamily="34" charset="0"/>
              </a:rPr>
              <a:t>en vierduizend kregen tot taak de lofzang voor de HEER te begeleiden ‘op,’ zoals ​David​ zei, ‘de instrumenten die ik voor dat doel heb laten maken.’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12978F-EF0F-41A4-B669-F7280DBBF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3584222"/>
            <a:ext cx="2891790" cy="2283178"/>
          </a:xfrm>
        </p:spPr>
        <p:txBody>
          <a:bodyPr/>
          <a:lstStyle/>
          <a:p>
            <a:r>
              <a:rPr lang="nl-BE" dirty="0"/>
              <a:t>Verzonnen?</a:t>
            </a:r>
            <a:br>
              <a:rPr lang="nl-BE" dirty="0"/>
            </a:br>
            <a:r>
              <a:rPr lang="nl-BE" dirty="0"/>
              <a:t>Verplicht?</a:t>
            </a:r>
          </a:p>
          <a:p>
            <a:r>
              <a:rPr lang="nl-BE" dirty="0"/>
              <a:t>Of verlangen?</a:t>
            </a:r>
          </a:p>
        </p:txBody>
      </p:sp>
    </p:spTree>
    <p:extLst>
      <p:ext uri="{BB962C8B-B14F-4D97-AF65-F5344CB8AC3E}">
        <p14:creationId xmlns:p14="http://schemas.microsoft.com/office/powerpoint/2010/main" val="28639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7F87D-3EE4-47A4-9344-40A09C28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898422"/>
          </a:xfrm>
        </p:spPr>
        <p:txBody>
          <a:bodyPr/>
          <a:lstStyle/>
          <a:p>
            <a:r>
              <a:rPr lang="nl-BE" dirty="0"/>
              <a:t>Muziek in de kerk?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19B58-682E-4E53-ADBA-ED37DAA6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912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dirty="0" err="1">
                <a:latin typeface="Franklin Gothic Medium Cond" panose="020B0606030402020204" pitchFamily="34" charset="0"/>
              </a:rPr>
              <a:t>Efeziers</a:t>
            </a:r>
            <a:r>
              <a:rPr lang="nl-BE" sz="1600" dirty="0">
                <a:latin typeface="Franklin Gothic Medium Cond" panose="020B0606030402020204" pitchFamily="34" charset="0"/>
              </a:rPr>
              <a:t> 5</a:t>
            </a:r>
          </a:p>
          <a:p>
            <a:pPr marL="0" indent="0">
              <a:buNone/>
            </a:pPr>
            <a:r>
              <a:rPr lang="nl-BE" sz="2800" dirty="0">
                <a:latin typeface="Franklin Gothic Medium Cond" panose="020B0606030402020204" pitchFamily="34" charset="0"/>
              </a:rPr>
              <a:t>En bedrinkt u niet aan ​wijn, waarin bandeloosheid is, maar wordt vervuld met de Geest, </a:t>
            </a:r>
            <a:r>
              <a:rPr lang="nl-BE" sz="2800" b="1" dirty="0">
                <a:latin typeface="Franklin Gothic Medium Cond" panose="020B0606030402020204" pitchFamily="34" charset="0"/>
              </a:rPr>
              <a:t>en spreekt onder elkander in psalmen, lofzangen en geestelijke liederen, en zingt en jubelt de Here van harte</a:t>
            </a:r>
            <a:r>
              <a:rPr lang="nl-BE" sz="2800" dirty="0">
                <a:latin typeface="Franklin Gothic Medium Cond" panose="020B0606030402020204" pitchFamily="34" charset="0"/>
              </a:rPr>
              <a:t>.</a:t>
            </a:r>
            <a:endParaRPr lang="nl-BE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12978F-EF0F-41A4-B669-F7280DBBF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3584222"/>
            <a:ext cx="2891790" cy="2283178"/>
          </a:xfrm>
        </p:spPr>
        <p:txBody>
          <a:bodyPr/>
          <a:lstStyle/>
          <a:p>
            <a:r>
              <a:rPr lang="nl-BE" dirty="0"/>
              <a:t>Verzonnen?</a:t>
            </a:r>
            <a:br>
              <a:rPr lang="nl-BE" dirty="0"/>
            </a:br>
            <a:r>
              <a:rPr lang="nl-BE" dirty="0"/>
              <a:t>Verplicht?</a:t>
            </a:r>
          </a:p>
          <a:p>
            <a:r>
              <a:rPr lang="nl-BE" dirty="0"/>
              <a:t>Of verlangen?</a:t>
            </a:r>
          </a:p>
        </p:txBody>
      </p:sp>
    </p:spTree>
    <p:extLst>
      <p:ext uri="{BB962C8B-B14F-4D97-AF65-F5344CB8AC3E}">
        <p14:creationId xmlns:p14="http://schemas.microsoft.com/office/powerpoint/2010/main" val="21246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7F87D-3EE4-47A4-9344-40A09C28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898422"/>
          </a:xfrm>
        </p:spPr>
        <p:txBody>
          <a:bodyPr/>
          <a:lstStyle/>
          <a:p>
            <a:r>
              <a:rPr lang="nl-BE" dirty="0"/>
              <a:t>Muziek in de kerk?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19B58-682E-4E53-ADBA-ED37DAA6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91296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BE" sz="2800" dirty="0"/>
              <a:t>Vragen die rijzen</a:t>
            </a:r>
            <a:endParaRPr lang="nl-BE" sz="2800" b="1" dirty="0"/>
          </a:p>
          <a:p>
            <a:pPr marL="0" lvl="0" indent="0">
              <a:buNone/>
            </a:pPr>
            <a:endParaRPr lang="nl-BE" sz="2800" dirty="0"/>
          </a:p>
          <a:p>
            <a:r>
              <a:rPr lang="nl-BE" sz="2000" dirty="0"/>
              <a:t>Ondersteuning?</a:t>
            </a:r>
          </a:p>
          <a:p>
            <a:endParaRPr lang="nl-BE" sz="2000" dirty="0"/>
          </a:p>
          <a:p>
            <a:r>
              <a:rPr lang="nl-BE" sz="2000" dirty="0"/>
              <a:t>Muziek of Zang?</a:t>
            </a:r>
          </a:p>
          <a:p>
            <a:endParaRPr lang="nl-BE" sz="2000" dirty="0"/>
          </a:p>
          <a:p>
            <a:r>
              <a:rPr lang="nl-BE" sz="2000" dirty="0"/>
              <a:t>Muzikanten?</a:t>
            </a:r>
          </a:p>
          <a:p>
            <a:endParaRPr lang="nl-BE" sz="2000" dirty="0"/>
          </a:p>
          <a:p>
            <a:r>
              <a:rPr lang="nl-BE" sz="2000" dirty="0"/>
              <a:t>Muzikaliteit</a:t>
            </a:r>
          </a:p>
          <a:p>
            <a:endParaRPr lang="nl-BE" sz="2000" dirty="0"/>
          </a:p>
          <a:p>
            <a:r>
              <a:rPr lang="nl-BE" sz="2000" dirty="0"/>
              <a:t>…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02B9EE22-B923-4260-832F-36E991116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3584222"/>
            <a:ext cx="2891790" cy="2283178"/>
          </a:xfrm>
        </p:spPr>
        <p:txBody>
          <a:bodyPr>
            <a:normAutofit/>
          </a:bodyPr>
          <a:lstStyle/>
          <a:p>
            <a:r>
              <a:rPr lang="nl-BE" sz="8800" b="1" dirty="0"/>
              <a:t>VISIE</a:t>
            </a:r>
          </a:p>
        </p:txBody>
      </p:sp>
    </p:spTree>
    <p:extLst>
      <p:ext uri="{BB962C8B-B14F-4D97-AF65-F5344CB8AC3E}">
        <p14:creationId xmlns:p14="http://schemas.microsoft.com/office/powerpoint/2010/main" val="29050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0777A-2466-4C4E-B225-09E26006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301361"/>
            <a:ext cx="7557254" cy="2852737"/>
          </a:xfrm>
        </p:spPr>
        <p:txBody>
          <a:bodyPr/>
          <a:lstStyle/>
          <a:p>
            <a:r>
              <a:rPr lang="nl-BE" dirty="0" err="1"/>
              <a:t>sAMEN</a:t>
            </a:r>
            <a:r>
              <a:rPr lang="nl-BE" dirty="0"/>
              <a:t> musiceren </a:t>
            </a:r>
            <a:r>
              <a:rPr lang="nl-BE" sz="5400" dirty="0"/>
              <a:t>om God te aanbidden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9A11A7-0FD0-4283-9E0C-C1D90A5FD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God </a:t>
            </a:r>
            <a:r>
              <a:rPr lang="nl-BE" dirty="0" err="1"/>
              <a:t>aabidden</a:t>
            </a:r>
            <a:r>
              <a:rPr lang="nl-BE" dirty="0"/>
              <a:t>: check</a:t>
            </a:r>
          </a:p>
          <a:p>
            <a:r>
              <a:rPr lang="nl-BE" dirty="0"/>
              <a:t>Musiceren: nood aan visie</a:t>
            </a:r>
          </a:p>
          <a:p>
            <a:r>
              <a:rPr lang="nl-BE" b="1" dirty="0"/>
              <a:t>Samen: </a:t>
            </a:r>
            <a:r>
              <a:rPr lang="nl-BE" b="1" dirty="0" err="1"/>
              <a:t>Let’s</a:t>
            </a:r>
            <a:r>
              <a:rPr lang="nl-BE" b="1" dirty="0"/>
              <a:t> do </a:t>
            </a:r>
            <a:r>
              <a:rPr lang="nl-BE" b="1" dirty="0" err="1"/>
              <a:t>this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2429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7F87D-3EE4-47A4-9344-40A09C28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898422"/>
          </a:xfrm>
        </p:spPr>
        <p:txBody>
          <a:bodyPr/>
          <a:lstStyle/>
          <a:p>
            <a:pPr algn="r"/>
            <a:r>
              <a:rPr lang="nl-BE" dirty="0"/>
              <a:t>Muziek en IK?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19B58-682E-4E53-ADBA-ED37DAA6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912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4000" b="1" dirty="0">
                <a:latin typeface="Franklin Gothic Medium Cond" panose="020B0606030402020204" pitchFamily="34" charset="0"/>
              </a:rPr>
              <a:t>Ik dien de gemeente door…</a:t>
            </a:r>
          </a:p>
          <a:p>
            <a:pPr marL="0" indent="0">
              <a:buNone/>
            </a:pPr>
            <a:endParaRPr lang="nl-BE" sz="4000" b="1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nl-BE" sz="4000" b="1" dirty="0">
                <a:latin typeface="Franklin Gothic Medium Cond" panose="020B0606030402020204" pitchFamily="34" charset="0"/>
              </a:rPr>
              <a:t>Ik dien het aanbiddingsteam door…</a:t>
            </a:r>
            <a:endParaRPr lang="nl-BE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9B43CBC-C0B1-4524-8A42-DB60BAEFF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44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C1E6-36BF-4880-8EC3-1FC0D058F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10300" dirty="0"/>
              <a:t>Wat?</a:t>
            </a:r>
            <a:endParaRPr lang="nl-BE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Wat doen we?</a:t>
            </a:r>
            <a:br>
              <a:rPr lang="nl-BE" dirty="0"/>
            </a:br>
            <a:r>
              <a:rPr lang="nl-BE" dirty="0"/>
              <a:t>En doen we het goed?</a:t>
            </a:r>
          </a:p>
          <a:p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3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C1E6-36BF-4880-8EC3-1FC0D058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800" dirty="0"/>
              <a:t>Kleuren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2997724"/>
            <a:ext cx="3836639" cy="153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ROOD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76DB63-4F21-41E7-AC6E-4F72DA22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20" y="2997724"/>
            <a:ext cx="4600279" cy="15381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5400" dirty="0"/>
              <a:t>VIOLET</a:t>
            </a:r>
            <a:endParaRPr lang="nl-BE" sz="4800" dirty="0"/>
          </a:p>
        </p:txBody>
      </p:sp>
      <p:pic>
        <p:nvPicPr>
          <p:cNvPr id="1026" name="Picture 2" descr="Afbeeldingsresultaat voor spectrum">
            <a:extLst>
              <a:ext uri="{FF2B5EF4-FFF2-40B4-BE49-F238E27FC236}">
                <a16:creationId xmlns:a16="http://schemas.microsoft.com/office/drawing/2014/main" id="{89F01E5A-EAC6-4894-98DC-049005F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3933688"/>
            <a:ext cx="8616099" cy="2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5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C1E6-36BF-4880-8EC3-1FC0D058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800" dirty="0"/>
              <a:t>Techniek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2997724"/>
            <a:ext cx="3836639" cy="153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MINIMAAL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76DB63-4F21-41E7-AC6E-4F72DA22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20" y="2997724"/>
            <a:ext cx="4600279" cy="15381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5400" dirty="0"/>
              <a:t>FULL-OPTION</a:t>
            </a:r>
            <a:endParaRPr lang="nl-BE" sz="4800" dirty="0"/>
          </a:p>
        </p:txBody>
      </p:sp>
      <p:pic>
        <p:nvPicPr>
          <p:cNvPr id="1026" name="Picture 2" descr="Afbeeldingsresultaat voor spectrum">
            <a:extLst>
              <a:ext uri="{FF2B5EF4-FFF2-40B4-BE49-F238E27FC236}">
                <a16:creationId xmlns:a16="http://schemas.microsoft.com/office/drawing/2014/main" id="{89F01E5A-EAC6-4894-98DC-049005F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3933688"/>
            <a:ext cx="8616099" cy="2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3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C1E6-36BF-4880-8EC3-1FC0D058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800" dirty="0"/>
              <a:t>Kwaliteit muziek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2997724"/>
            <a:ext cx="3836639" cy="153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PRIORITAIR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76DB63-4F21-41E7-AC6E-4F72DA22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20" y="2997724"/>
            <a:ext cx="4600279" cy="15381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5400" dirty="0"/>
              <a:t>SECUNDAIR</a:t>
            </a:r>
            <a:endParaRPr lang="nl-BE" sz="4800" dirty="0"/>
          </a:p>
        </p:txBody>
      </p:sp>
      <p:pic>
        <p:nvPicPr>
          <p:cNvPr id="1026" name="Picture 2" descr="Afbeeldingsresultaat voor spectrum">
            <a:extLst>
              <a:ext uri="{FF2B5EF4-FFF2-40B4-BE49-F238E27FC236}">
                <a16:creationId xmlns:a16="http://schemas.microsoft.com/office/drawing/2014/main" id="{89F01E5A-EAC6-4894-98DC-049005F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3933688"/>
            <a:ext cx="8616099" cy="2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69907-1121-4515-A24E-B15331C1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1F6122-ED59-4020-814A-427B1BFD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>
                <a:solidFill>
                  <a:schemeClr val="accent1"/>
                </a:solidFill>
              </a:rPr>
              <a:t>Introductie</a:t>
            </a:r>
          </a:p>
          <a:p>
            <a:r>
              <a:rPr lang="nl-BE" dirty="0"/>
              <a:t>[Waarom] Aanbidding?</a:t>
            </a:r>
          </a:p>
          <a:p>
            <a:r>
              <a:rPr lang="nl-BE" dirty="0"/>
              <a:t>[Wat] Wat doet een TA?</a:t>
            </a:r>
          </a:p>
          <a:p>
            <a:r>
              <a:rPr lang="nl-BE" dirty="0"/>
              <a:t>[Hoe] Hoe pakken wij het aan?</a:t>
            </a:r>
          </a:p>
          <a:p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8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2997724"/>
            <a:ext cx="3836639" cy="153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PROFS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76DB63-4F21-41E7-AC6E-4F72DA22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20" y="2997724"/>
            <a:ext cx="4600279" cy="15381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5400" dirty="0"/>
              <a:t>LIEFHEBBERS</a:t>
            </a:r>
            <a:endParaRPr lang="nl-BE" sz="4800" dirty="0"/>
          </a:p>
        </p:txBody>
      </p:sp>
      <p:pic>
        <p:nvPicPr>
          <p:cNvPr id="1026" name="Picture 2" descr="Afbeeldingsresultaat voor spectrum">
            <a:extLst>
              <a:ext uri="{FF2B5EF4-FFF2-40B4-BE49-F238E27FC236}">
                <a16:creationId xmlns:a16="http://schemas.microsoft.com/office/drawing/2014/main" id="{89F01E5A-EAC6-4894-98DC-049005F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3933688"/>
            <a:ext cx="8616099" cy="2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AF2A60C-C198-4186-AF61-2C559281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854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2171700"/>
            <a:ext cx="3836639" cy="236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EERSTE BEDIENING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76DB63-4F21-41E7-AC6E-4F72DA22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20" y="2171700"/>
            <a:ext cx="4600279" cy="23641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5400" dirty="0"/>
              <a:t>MINIMALE DRUK</a:t>
            </a:r>
            <a:endParaRPr lang="nl-BE" sz="4800" dirty="0"/>
          </a:p>
        </p:txBody>
      </p:sp>
      <p:pic>
        <p:nvPicPr>
          <p:cNvPr id="1026" name="Picture 2" descr="Afbeeldingsresultaat voor spectrum">
            <a:extLst>
              <a:ext uri="{FF2B5EF4-FFF2-40B4-BE49-F238E27FC236}">
                <a16:creationId xmlns:a16="http://schemas.microsoft.com/office/drawing/2014/main" id="{89F01E5A-EAC6-4894-98DC-049005F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3933688"/>
            <a:ext cx="8616099" cy="2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AF2A60C-C198-4186-AF61-2C559281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938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2997724"/>
            <a:ext cx="4308050" cy="153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INDIVIDUEEL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76DB63-4F21-41E7-AC6E-4F72DA22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20" y="2997724"/>
            <a:ext cx="4600279" cy="15381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5400" dirty="0"/>
              <a:t>TEAM</a:t>
            </a:r>
            <a:endParaRPr lang="nl-BE" sz="4800" dirty="0"/>
          </a:p>
        </p:txBody>
      </p:sp>
      <p:pic>
        <p:nvPicPr>
          <p:cNvPr id="1026" name="Picture 2" descr="Afbeeldingsresultaat voor spectrum">
            <a:extLst>
              <a:ext uri="{FF2B5EF4-FFF2-40B4-BE49-F238E27FC236}">
                <a16:creationId xmlns:a16="http://schemas.microsoft.com/office/drawing/2014/main" id="{89F01E5A-EAC6-4894-98DC-049005F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3933688"/>
            <a:ext cx="8616099" cy="2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AF2A60C-C198-4186-AF61-2C559281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954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2253006"/>
            <a:ext cx="4308050" cy="2282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ORKEST-LEIDER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976DB63-4F21-41E7-AC6E-4F72DA22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20" y="2253006"/>
            <a:ext cx="4600279" cy="22828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BE" sz="5400" dirty="0"/>
              <a:t>DIENST-LEIDER</a:t>
            </a:r>
            <a:endParaRPr lang="nl-BE" sz="4800" dirty="0"/>
          </a:p>
        </p:txBody>
      </p:sp>
      <p:pic>
        <p:nvPicPr>
          <p:cNvPr id="1026" name="Picture 2" descr="Afbeeldingsresultaat voor spectrum">
            <a:extLst>
              <a:ext uri="{FF2B5EF4-FFF2-40B4-BE49-F238E27FC236}">
                <a16:creationId xmlns:a16="http://schemas.microsoft.com/office/drawing/2014/main" id="{89F01E5A-EAC6-4894-98DC-049005F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3933688"/>
            <a:ext cx="8616099" cy="22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AF2A60C-C198-4186-AF61-2C559281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867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4C788-DD4F-447C-9FF0-C2C78246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geeft plezier?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88539D-D3F0-4AA0-8D74-560C94EF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15" y="685800"/>
            <a:ext cx="3909060" cy="5867399"/>
          </a:xfrm>
        </p:spPr>
        <p:txBody>
          <a:bodyPr>
            <a:normAutofit/>
          </a:bodyPr>
          <a:lstStyle/>
          <a:p>
            <a:r>
              <a:rPr lang="nl-BE" sz="2000" dirty="0"/>
              <a:t>Ondersteuning van een heel orkest</a:t>
            </a:r>
          </a:p>
          <a:p>
            <a:r>
              <a:rPr lang="nl-BE" sz="2000" dirty="0"/>
              <a:t>Samenhorigheid in muziek en gebed</a:t>
            </a:r>
          </a:p>
          <a:p>
            <a:r>
              <a:rPr lang="nl-BE" sz="2000" dirty="0"/>
              <a:t>Samen God mogen aanbidden met muziek</a:t>
            </a:r>
          </a:p>
          <a:p>
            <a:r>
              <a:rPr lang="nl-BE" sz="2000" dirty="0"/>
              <a:t>Plezier dat ik mijn gaven kan gebruiken</a:t>
            </a:r>
          </a:p>
          <a:p>
            <a:r>
              <a:rPr lang="nl-BE" sz="2000" dirty="0"/>
              <a:t>Als alles goed zit, is het fijn om de gemeente te ondersteunen en is de sfeer goed</a:t>
            </a:r>
          </a:p>
          <a:p>
            <a:r>
              <a:rPr lang="nl-BE" sz="2000" dirty="0"/>
              <a:t>Versterking van het Woord van God</a:t>
            </a:r>
          </a:p>
          <a:p>
            <a:r>
              <a:rPr lang="nl-BE" sz="2000" dirty="0"/>
              <a:t>Woorden gaan naar het hoofd, muziek gaat naar het hart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8C0234-9CA6-4E33-ABCA-997F6C744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208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98E7B-1016-44C8-B1C8-95B1DA3A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kan er beter?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B5E4F-46E7-4C1E-9FAE-50CE8643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nl-BE" sz="2000" dirty="0"/>
              <a:t>Blaadjes sorteren: wat gaat het over hetzelfde thema</a:t>
            </a:r>
          </a:p>
          <a:p>
            <a:pPr lvl="0">
              <a:buFont typeface="+mj-lt"/>
              <a:buAutoNum type="arabicPeriod"/>
            </a:pPr>
            <a:r>
              <a:rPr lang="nl-BE" sz="2000" dirty="0"/>
              <a:t>Grote groep benoemen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/>
              <a:t>(bv. Zang)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/>
              <a:t>1 of 2 of max 3 </a:t>
            </a:r>
            <a:r>
              <a:rPr lang="nl-BE" sz="2000" dirty="0" err="1"/>
              <a:t>speciefieke</a:t>
            </a:r>
            <a:r>
              <a:rPr lang="nl-BE" sz="2000" dirty="0"/>
              <a:t> topics benoemen: Pijnpunt + suggestie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800" dirty="0"/>
              <a:t>Enkel als er geen tegenspraak is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BE" sz="2000" dirty="0"/>
              <a:t>Grote contrasten benoemen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dirty="0"/>
              <a:t>Waarover zijn er duidelijk tegengestelde meningen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2B78E0-5240-4DAB-8618-21C48EAED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/>
              <a:t>Kritisch achteruit</a:t>
            </a:r>
          </a:p>
          <a:p>
            <a:r>
              <a:rPr lang="nl-BE" dirty="0"/>
              <a:t>Positief vooruit</a:t>
            </a:r>
          </a:p>
        </p:txBody>
      </p:sp>
    </p:spTree>
    <p:extLst>
      <p:ext uri="{BB962C8B-B14F-4D97-AF65-F5344CB8AC3E}">
        <p14:creationId xmlns:p14="http://schemas.microsoft.com/office/powerpoint/2010/main" val="556675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98E7B-1016-44C8-B1C8-95B1DA3A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Goede ideeën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B5E4F-46E7-4C1E-9FAE-50CE8643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nl-BE" sz="2400" dirty="0"/>
              <a:t>Ordenen</a:t>
            </a:r>
          </a:p>
          <a:p>
            <a:pPr lvl="0">
              <a:buFont typeface="+mj-lt"/>
              <a:buAutoNum type="arabicPeriod"/>
            </a:pPr>
            <a:r>
              <a:rPr lang="nl-BE" sz="2400" dirty="0"/>
              <a:t>Top 3 maken </a:t>
            </a:r>
            <a:br>
              <a:rPr lang="nl-BE" sz="2400" dirty="0"/>
            </a:br>
            <a:r>
              <a:rPr lang="nl-BE" sz="2400" dirty="0"/>
              <a:t>(in volgorde van belangrijkheid)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400" dirty="0"/>
              <a:t>Op basis van ideeën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400" dirty="0"/>
              <a:t>Belangrijkheid in aantal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400" dirty="0"/>
              <a:t>Wat spreekt je meest aan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2B78E0-5240-4DAB-8618-21C48EAED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0674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3F37FD-A92D-4F2E-AEB9-28C493C76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041"/>
          <a:stretch/>
        </p:blipFill>
        <p:spPr>
          <a:xfrm>
            <a:off x="0" y="2416"/>
            <a:ext cx="4979108" cy="685558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0225F09-7456-4A30-B3E6-EC89051B5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2"/>
          <a:stretch/>
        </p:blipFill>
        <p:spPr>
          <a:xfrm>
            <a:off x="-94144" y="2416"/>
            <a:ext cx="9352836" cy="61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8C153B-FE3C-477F-834B-2E9F9EE6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" y="0"/>
            <a:ext cx="8360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4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E37BB3-5688-4852-A53C-0980496D4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26"/>
          <a:stretch/>
        </p:blipFill>
        <p:spPr>
          <a:xfrm>
            <a:off x="520700" y="-1"/>
            <a:ext cx="7696200" cy="68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6D4438-79F6-4C5E-8E26-956BE89AD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1" y="0"/>
            <a:ext cx="782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9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E0A1C-7D99-4777-B6DA-6B55E42E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samen </a:t>
            </a:r>
            <a:r>
              <a:rPr lang="nl-BE" b="1" dirty="0">
                <a:solidFill>
                  <a:schemeClr val="tx1"/>
                </a:solidFill>
              </a:rPr>
              <a:t>nadenken</a:t>
            </a:r>
            <a:r>
              <a:rPr lang="nl-BE" dirty="0"/>
              <a:t>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7D32C3-7C05-4CB5-9111-04AA7299E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Omdat samen </a:t>
            </a:r>
            <a:r>
              <a:rPr lang="nl-BE" sz="2000" b="1" dirty="0">
                <a:solidFill>
                  <a:schemeClr val="tx1"/>
                </a:solidFill>
              </a:rPr>
              <a:t>doen</a:t>
            </a:r>
            <a:r>
              <a:rPr lang="nl-BE" dirty="0"/>
              <a:t> anders onbegonnen werk is </a:t>
            </a:r>
          </a:p>
        </p:txBody>
      </p:sp>
    </p:spTree>
    <p:extLst>
      <p:ext uri="{BB962C8B-B14F-4D97-AF65-F5344CB8AC3E}">
        <p14:creationId xmlns:p14="http://schemas.microsoft.com/office/powerpoint/2010/main" val="346719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413727-8197-4282-97AA-54C757FF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zie je?</a:t>
            </a:r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A68001A3-C16C-42C4-AB3E-797BF1DEC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6" t="1368"/>
          <a:stretch/>
        </p:blipFill>
        <p:spPr>
          <a:xfrm>
            <a:off x="2803072" y="1910481"/>
            <a:ext cx="5426528" cy="4136534"/>
          </a:xfrm>
        </p:spPr>
      </p:pic>
      <p:pic>
        <p:nvPicPr>
          <p:cNvPr id="16" name="Tijdelijke aanduiding voor inhoud 14">
            <a:extLst>
              <a:ext uri="{FF2B5EF4-FFF2-40B4-BE49-F238E27FC236}">
                <a16:creationId xmlns:a16="http://schemas.microsoft.com/office/drawing/2014/main" id="{EDC607F7-5BF2-44CF-A8AA-2D9CF0D63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" t="1368"/>
          <a:stretch/>
        </p:blipFill>
        <p:spPr>
          <a:xfrm rot="16200000">
            <a:off x="3448069" y="1265484"/>
            <a:ext cx="5426528" cy="41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E09C1-487F-489A-B983-957AE7B0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Tinten grijs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D900F42-8AE7-47EA-AE48-A20839D5B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590" y="2286000"/>
            <a:ext cx="4631120" cy="3581400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777F2A-52FF-42DE-A452-1AF334D66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13" y="2285400"/>
            <a:ext cx="4631897" cy="35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6C1E6-36BF-4880-8EC3-1FC0D058F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10300" dirty="0"/>
              <a:t>WAAROM?</a:t>
            </a:r>
            <a:endParaRPr lang="nl-BE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6B5386-C967-43D0-B8C7-25532490D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Waarom doen we wat we doen?</a:t>
            </a:r>
          </a:p>
          <a:p>
            <a:r>
              <a:rPr lang="nl-BE" dirty="0"/>
              <a:t>Waarom doe jij wat je doet?</a:t>
            </a:r>
          </a:p>
          <a:p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165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684</TotalTime>
  <Words>468</Words>
  <Application>Microsoft Office PowerPoint</Application>
  <PresentationFormat>Diavoorstelling (4:3)</PresentationFormat>
  <Paragraphs>94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Franklin Gothic Book</vt:lpstr>
      <vt:lpstr>Franklin Gothic Medium Cond</vt:lpstr>
      <vt:lpstr>Wingdings</vt:lpstr>
      <vt:lpstr>Crop</vt:lpstr>
      <vt:lpstr>sTA</vt:lpstr>
      <vt:lpstr>Programma</vt:lpstr>
      <vt:lpstr>PowerPoint-presentatie</vt:lpstr>
      <vt:lpstr>PowerPoint-presentatie</vt:lpstr>
      <vt:lpstr>PowerPoint-presentatie</vt:lpstr>
      <vt:lpstr>  samen nadenken?</vt:lpstr>
      <vt:lpstr>Wat zie je?</vt:lpstr>
      <vt:lpstr>Tinten grijs</vt:lpstr>
      <vt:lpstr>WAAROM?</vt:lpstr>
      <vt:lpstr>Muziek in de kerk?</vt:lpstr>
      <vt:lpstr>Muziek in de kerk?</vt:lpstr>
      <vt:lpstr>Muziek in de kerk?</vt:lpstr>
      <vt:lpstr>Muziek in de kerk?</vt:lpstr>
      <vt:lpstr>sAMEN musiceren om God te aanbidden</vt:lpstr>
      <vt:lpstr>Muziek en IK?</vt:lpstr>
      <vt:lpstr>Wat?</vt:lpstr>
      <vt:lpstr>Kleuren</vt:lpstr>
      <vt:lpstr>Techniek</vt:lpstr>
      <vt:lpstr>Kwaliteit muziek</vt:lpstr>
      <vt:lpstr>PowerPoint-presentatie</vt:lpstr>
      <vt:lpstr>PowerPoint-presentatie</vt:lpstr>
      <vt:lpstr>PowerPoint-presentatie</vt:lpstr>
      <vt:lpstr>PowerPoint-presentatie</vt:lpstr>
      <vt:lpstr>Wat geeft plezier?</vt:lpstr>
      <vt:lpstr>Wat kan er beter?</vt:lpstr>
      <vt:lpstr>Goede ideeën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</dc:title>
  <dc:creator>Dennis Van Den Bergh</dc:creator>
  <cp:lastModifiedBy>Dennis Van Den Bergh</cp:lastModifiedBy>
  <cp:revision>19</cp:revision>
  <dcterms:created xsi:type="dcterms:W3CDTF">2017-10-05T16:01:55Z</dcterms:created>
  <dcterms:modified xsi:type="dcterms:W3CDTF">2017-10-21T06:12:01Z</dcterms:modified>
</cp:coreProperties>
</file>